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81" autoAdjust="0"/>
  </p:normalViewPr>
  <p:slideViewPr>
    <p:cSldViewPr>
      <p:cViewPr varScale="1">
        <p:scale>
          <a:sx n="107" d="100"/>
          <a:sy n="107" d="100"/>
        </p:scale>
        <p:origin x="-17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70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76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293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55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55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8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1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3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91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88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0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A3F88-644C-4E5A-915D-ED5F8B5ACD42}" type="datetimeFigureOut">
              <a:rPr lang="ru-RU" smtClean="0"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3C6C5-1976-46D6-9900-72CD44E372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87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rgebolshakov.ru/LR_DOP.ZIP" TargetMode="External"/><Relationship Id="rId2" Type="http://schemas.openxmlformats.org/officeDocument/2006/relationships/hyperlink" Target="mailto:sergebolremote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rgebolshakov.ru/LR_DOP.ZI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sergebolremote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rgebolshakov.ru/R1K2G2.ZIP" TargetMode="External"/><Relationship Id="rId7" Type="http://schemas.openxmlformats.org/officeDocument/2006/relationships/hyperlink" Target="http://www.sergebolshakov.ru/R1K2G6.ZIP" TargetMode="External"/><Relationship Id="rId2" Type="http://schemas.openxmlformats.org/officeDocument/2006/relationships/hyperlink" Target="http://www.sergebolshakov.ru/R1K2G1.ZI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rgebolshakov.ru/R1K2G5.ZIP" TargetMode="External"/><Relationship Id="rId5" Type="http://schemas.openxmlformats.org/officeDocument/2006/relationships/hyperlink" Target="http://www.sergebolshakov.ru/R1K2G4.ZIP" TargetMode="External"/><Relationship Id="rId4" Type="http://schemas.openxmlformats.org/officeDocument/2006/relationships/hyperlink" Target="http://www.sergebolshakov.ru/R1K2G3.ZI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ru-RU" dirty="0" smtClean="0"/>
              <a:t>Рубежный контроль СП №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964488" cy="439248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Почта: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hlinkClick r:id="rId2"/>
              </a:rPr>
              <a:t>sergebolremote@gmail.com</a:t>
            </a:r>
            <a:endParaRPr lang="en-US" dirty="0" smtClean="0"/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сроки</a:t>
            </a:r>
            <a:r>
              <a:rPr lang="en-US" dirty="0" smtClean="0">
                <a:solidFill>
                  <a:schemeClr val="tx1"/>
                </a:solidFill>
              </a:rPr>
              <a:t>: 8-9 </a:t>
            </a:r>
            <a:r>
              <a:rPr lang="ru-RU" dirty="0" smtClean="0">
                <a:solidFill>
                  <a:schemeClr val="tx1"/>
                </a:solidFill>
              </a:rPr>
              <a:t>недели семестра (6.04.2020-13.04.2020)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Адрес материалов: 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  <a:hlinkClick r:id="rId3"/>
              </a:rPr>
              <a:t>www.sergebolshakov.ru/LR_DOP.ZIP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hlinkClick r:id="rId4" action="ppaction://hlinksldjump"/>
              </a:rPr>
              <a:t>Материалы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hlinkClick r:id="rId5" action="ppaction://hlinksldjump"/>
              </a:rPr>
              <a:t>Порядок проведения РК</a:t>
            </a:r>
            <a:endParaRPr lang="ru-RU" dirty="0" smtClean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hlinkClick r:id="rId6" action="ppaction://hlinksldjump"/>
              </a:rPr>
              <a:t>Результаты РК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6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в архиве(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LR_DOP.ZIP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08504" cy="4929411"/>
          </a:xfrm>
        </p:spPr>
        <p:txBody>
          <a:bodyPr>
            <a:normAutofit/>
          </a:bodyPr>
          <a:lstStyle/>
          <a:p>
            <a:r>
              <a:rPr lang="en-US" dirty="0" smtClean="0"/>
              <a:t>METOD_SP_20</a:t>
            </a:r>
            <a:r>
              <a:rPr lang="en-US" dirty="0" smtClean="0">
                <a:solidFill>
                  <a:srgbClr val="FF0000"/>
                </a:solidFill>
              </a:rPr>
              <a:t>19</a:t>
            </a:r>
            <a:r>
              <a:rPr lang="en-US" dirty="0" smtClean="0"/>
              <a:t>.docx</a:t>
            </a:r>
            <a:r>
              <a:rPr lang="ru-RU" dirty="0" smtClean="0"/>
              <a:t>   - общие МУ по СП   (2019)                  </a:t>
            </a:r>
            <a:endParaRPr lang="en-US" dirty="0" smtClean="0"/>
          </a:p>
          <a:p>
            <a:r>
              <a:rPr lang="en-US" dirty="0" smtClean="0"/>
              <a:t>METOD_SP_20</a:t>
            </a:r>
            <a:r>
              <a:rPr lang="en-US" dirty="0" smtClean="0">
                <a:solidFill>
                  <a:srgbClr val="FF0000"/>
                </a:solidFill>
              </a:rPr>
              <a:t>20</a:t>
            </a:r>
            <a:r>
              <a:rPr lang="en-US" dirty="0" smtClean="0"/>
              <a:t>_2A.pdf</a:t>
            </a:r>
            <a:r>
              <a:rPr lang="ru-RU" dirty="0" smtClean="0"/>
              <a:t> (2020)</a:t>
            </a:r>
            <a:endParaRPr lang="en-US" dirty="0" smtClean="0"/>
          </a:p>
          <a:p>
            <a:r>
              <a:rPr lang="ru-RU" dirty="0" smtClean="0"/>
              <a:t>Вопросы по ЛР</a:t>
            </a:r>
            <a:r>
              <a:rPr lang="ru-RU" b="1" dirty="0" smtClean="0">
                <a:solidFill>
                  <a:srgbClr val="FF0000"/>
                </a:solidFill>
              </a:rPr>
              <a:t>1_4 </a:t>
            </a:r>
            <a:r>
              <a:rPr lang="ru-RU" dirty="0" smtClean="0"/>
              <a:t>Рейтинг 1 СП_2020.</a:t>
            </a:r>
            <a:r>
              <a:rPr lang="en-US" dirty="0" smtClean="0"/>
              <a:t>pdf</a:t>
            </a:r>
          </a:p>
          <a:p>
            <a:r>
              <a:rPr lang="ru-RU" dirty="0" smtClean="0"/>
              <a:t>Вопросы по ЛР</a:t>
            </a:r>
            <a:r>
              <a:rPr lang="ru-RU" b="1" dirty="0" smtClean="0">
                <a:solidFill>
                  <a:srgbClr val="FF0000"/>
                </a:solidFill>
              </a:rPr>
              <a:t>5_8</a:t>
            </a:r>
            <a:r>
              <a:rPr lang="ru-RU" dirty="0" smtClean="0"/>
              <a:t> Рейтинг 2 СП_2020.</a:t>
            </a:r>
            <a:r>
              <a:rPr lang="en-US" dirty="0" smtClean="0"/>
              <a:t>pdf</a:t>
            </a:r>
          </a:p>
          <a:p>
            <a:r>
              <a:rPr lang="ru-RU" dirty="0" smtClean="0"/>
              <a:t>Дополнительные </a:t>
            </a:r>
            <a:r>
              <a:rPr lang="ru-RU" dirty="0" err="1" smtClean="0"/>
              <a:t>треб.к</a:t>
            </a:r>
            <a:r>
              <a:rPr lang="ru-RU" dirty="0" smtClean="0"/>
              <a:t> отчетам ЛР для ДО.</a:t>
            </a:r>
            <a:r>
              <a:rPr lang="en-US" dirty="0" err="1" smtClean="0"/>
              <a:t>docx</a:t>
            </a:r>
            <a:endParaRPr lang="en-US" dirty="0" smtClean="0"/>
          </a:p>
          <a:p>
            <a:r>
              <a:rPr lang="ru-RU" dirty="0" smtClean="0"/>
              <a:t>Карточки_СП_</a:t>
            </a:r>
            <a:r>
              <a:rPr lang="ru-RU" b="1" dirty="0" smtClean="0">
                <a:solidFill>
                  <a:srgbClr val="FF0000"/>
                </a:solidFill>
              </a:rPr>
              <a:t>Р1</a:t>
            </a:r>
            <a:r>
              <a:rPr lang="ru-RU" dirty="0" smtClean="0"/>
              <a:t>_2020.</a:t>
            </a:r>
            <a:r>
              <a:rPr lang="en-US" dirty="0" err="1" smtClean="0"/>
              <a:t>docx</a:t>
            </a:r>
            <a:r>
              <a:rPr lang="ru-RU" dirty="0" smtClean="0"/>
              <a:t> – Варианты РК №1</a:t>
            </a:r>
            <a:endParaRPr lang="en-US" dirty="0" smtClean="0"/>
          </a:p>
          <a:p>
            <a:r>
              <a:rPr lang="ru-RU" dirty="0" smtClean="0"/>
              <a:t>Карточки_СП_</a:t>
            </a:r>
            <a:r>
              <a:rPr lang="ru-RU" b="1" dirty="0" smtClean="0">
                <a:solidFill>
                  <a:srgbClr val="FF0000"/>
                </a:solidFill>
              </a:rPr>
              <a:t>Р2</a:t>
            </a:r>
            <a:r>
              <a:rPr lang="ru-RU" dirty="0" smtClean="0"/>
              <a:t> 2020.</a:t>
            </a:r>
            <a:r>
              <a:rPr lang="en-US" dirty="0" err="1" smtClean="0"/>
              <a:t>docx</a:t>
            </a:r>
            <a:r>
              <a:rPr lang="ru-RU" dirty="0"/>
              <a:t> – Варианты РК №1</a:t>
            </a:r>
            <a:endParaRPr lang="ru-RU" dirty="0" smtClean="0"/>
          </a:p>
          <a:p>
            <a:r>
              <a:rPr lang="ru-RU" dirty="0" smtClean="0"/>
              <a:t>Этот документ в двух форматах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81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951"/>
            <a:ext cx="7848872" cy="815761"/>
          </a:xfrm>
        </p:spPr>
        <p:txBody>
          <a:bodyPr/>
          <a:lstStyle/>
          <a:p>
            <a:r>
              <a:rPr lang="ru-RU" dirty="0" smtClean="0"/>
              <a:t>Порядок проведения РК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62" y="620688"/>
            <a:ext cx="8964488" cy="6048672"/>
          </a:xfrm>
        </p:spPr>
        <p:txBody>
          <a:bodyPr>
            <a:noAutofit/>
          </a:bodyPr>
          <a:lstStyle/>
          <a:p>
            <a:r>
              <a:rPr lang="ru-RU" sz="2200" dirty="0" smtClean="0"/>
              <a:t>Студент  скачивает архив и находит свою </a:t>
            </a:r>
            <a:r>
              <a:rPr lang="ru-RU" sz="2200" dirty="0" smtClean="0">
                <a:solidFill>
                  <a:srgbClr val="FF0000"/>
                </a:solidFill>
              </a:rPr>
              <a:t>карточку</a:t>
            </a:r>
            <a:r>
              <a:rPr lang="ru-RU" sz="2200" dirty="0" smtClean="0"/>
              <a:t> варианта (по номеру в журнале гр.)</a:t>
            </a:r>
          </a:p>
          <a:p>
            <a:r>
              <a:rPr lang="ru-RU" sz="2200" dirty="0" smtClean="0"/>
              <a:t>Письменно отвечает на все вопросы по 1-4 ЛР (один на ЛР)</a:t>
            </a:r>
          </a:p>
          <a:p>
            <a:r>
              <a:rPr lang="ru-RU" sz="2200" dirty="0" smtClean="0"/>
              <a:t>При подведении результата буду учитывать, уже сданные и защищенные ЛР (в ответах указывайте – ЛР № 1 - </a:t>
            </a:r>
            <a:r>
              <a:rPr lang="ru-RU" sz="2200" dirty="0" smtClean="0">
                <a:solidFill>
                  <a:srgbClr val="FF0000"/>
                </a:solidFill>
              </a:rPr>
              <a:t>сдано</a:t>
            </a:r>
            <a:r>
              <a:rPr lang="ru-RU" sz="2200" dirty="0" smtClean="0"/>
              <a:t>), но сами ответы все равно написать </a:t>
            </a:r>
            <a:r>
              <a:rPr lang="ru-RU" sz="2200" dirty="0" smtClean="0">
                <a:solidFill>
                  <a:srgbClr val="FF0000"/>
                </a:solidFill>
              </a:rPr>
              <a:t>необходимо</a:t>
            </a:r>
            <a:r>
              <a:rPr lang="ru-RU" sz="2200" dirty="0" smtClean="0"/>
              <a:t>! Ответы должны быть </a:t>
            </a:r>
            <a:r>
              <a:rPr lang="ru-RU" sz="2200" b="1" dirty="0" smtClean="0">
                <a:solidFill>
                  <a:srgbClr val="FF0000"/>
                </a:solidFill>
              </a:rPr>
              <a:t>краткими</a:t>
            </a:r>
            <a:r>
              <a:rPr lang="ru-RU" sz="2200" dirty="0" smtClean="0"/>
              <a:t> и не повторять МУ (своими словами!!!)</a:t>
            </a:r>
          </a:p>
          <a:p>
            <a:r>
              <a:rPr lang="ru-RU" sz="2200" dirty="0" smtClean="0"/>
              <a:t>Карточку вставляете в начало файла(*.</a:t>
            </a:r>
            <a:r>
              <a:rPr lang="en-US" sz="2200" dirty="0" smtClean="0">
                <a:solidFill>
                  <a:srgbClr val="FF0000"/>
                </a:solidFill>
              </a:rPr>
              <a:t>pdf</a:t>
            </a:r>
            <a:r>
              <a:rPr lang="ru-RU" sz="2200" dirty="0" smtClean="0"/>
              <a:t>) ответа на РК.</a:t>
            </a:r>
            <a:endParaRPr lang="en-US" sz="2200" dirty="0" smtClean="0"/>
          </a:p>
          <a:p>
            <a:r>
              <a:rPr lang="ru-RU" sz="2200" dirty="0" smtClean="0"/>
              <a:t>отсылаете ответ посылаете </a:t>
            </a:r>
            <a:r>
              <a:rPr lang="ru-RU" sz="2200" dirty="0"/>
              <a:t>по почте </a:t>
            </a:r>
            <a:r>
              <a:rPr lang="ru-RU" sz="2200" dirty="0" smtClean="0"/>
              <a:t>(по </a:t>
            </a:r>
            <a:r>
              <a:rPr lang="en-US" sz="2200" smtClean="0">
                <a:hlinkClick r:id="rId2"/>
              </a:rPr>
              <a:t>sergebolremote@gmail.com</a:t>
            </a:r>
            <a:r>
              <a:rPr lang="en-US" sz="2200" smtClean="0"/>
              <a:t> </a:t>
            </a:r>
            <a:r>
              <a:rPr lang="ru-RU" sz="2200" dirty="0" smtClean="0"/>
              <a:t> </a:t>
            </a:r>
            <a:r>
              <a:rPr lang="ru-RU" sz="2200" dirty="0" smtClean="0"/>
              <a:t>см. выше) (от вас только </a:t>
            </a:r>
            <a:r>
              <a:rPr lang="en-US" sz="2200" dirty="0" err="1" smtClean="0">
                <a:solidFill>
                  <a:srgbClr val="FF0000"/>
                </a:solidFill>
              </a:rPr>
              <a:t>bmstu</a:t>
            </a:r>
            <a:r>
              <a:rPr lang="ru-RU" sz="2200" dirty="0" smtClean="0"/>
              <a:t>) и темой в формате</a:t>
            </a:r>
            <a:r>
              <a:rPr lang="en-US" sz="2200" dirty="0" smtClean="0"/>
              <a:t>:</a:t>
            </a:r>
          </a:p>
          <a:p>
            <a:r>
              <a:rPr lang="en-US" sz="2200" dirty="0" smtClean="0"/>
              <a:t>&lt;</a:t>
            </a:r>
            <a:r>
              <a:rPr lang="ru-RU" sz="2200" dirty="0" smtClean="0"/>
              <a:t>РК1</a:t>
            </a:r>
            <a:r>
              <a:rPr lang="en-US" sz="2200" dirty="0" smtClean="0"/>
              <a:t>&gt; &lt;</a:t>
            </a:r>
            <a:r>
              <a:rPr lang="ru-RU" sz="2200" dirty="0" smtClean="0"/>
              <a:t>ГРУППА</a:t>
            </a:r>
            <a:r>
              <a:rPr lang="en-US" sz="2200" dirty="0" smtClean="0"/>
              <a:t>&gt;</a:t>
            </a:r>
            <a:r>
              <a:rPr lang="ru-RU" sz="2200" dirty="0" smtClean="0"/>
              <a:t> </a:t>
            </a:r>
            <a:r>
              <a:rPr lang="en-US" sz="2200" dirty="0" smtClean="0"/>
              <a:t>&lt;</a:t>
            </a:r>
            <a:r>
              <a:rPr lang="ru-RU" sz="2200" dirty="0" smtClean="0"/>
              <a:t>ФИО</a:t>
            </a:r>
            <a:r>
              <a:rPr lang="en-US" sz="2200" dirty="0" smtClean="0"/>
              <a:t>&gt;&lt;</a:t>
            </a:r>
            <a:r>
              <a:rPr lang="ru-RU" sz="2200" dirty="0" smtClean="0"/>
              <a:t>ДАТА ОТПРАВКИ</a:t>
            </a:r>
            <a:r>
              <a:rPr lang="en-US" sz="2200" dirty="0" smtClean="0"/>
              <a:t>&gt;</a:t>
            </a:r>
            <a:endParaRPr lang="ru-RU" sz="2200" dirty="0" smtClean="0"/>
          </a:p>
          <a:p>
            <a:r>
              <a:rPr lang="ru-RU" sz="2200" u="sng" dirty="0" smtClean="0"/>
              <a:t>Например</a:t>
            </a:r>
            <a:r>
              <a:rPr lang="ru-RU" sz="2200" dirty="0" smtClean="0"/>
              <a:t>:</a:t>
            </a:r>
          </a:p>
          <a:p>
            <a:r>
              <a:rPr lang="ru-RU" sz="2200" dirty="0" smtClean="0"/>
              <a:t>РК</a:t>
            </a:r>
            <a:r>
              <a:rPr lang="en-US" sz="2200" dirty="0" smtClean="0"/>
              <a:t>1</a:t>
            </a:r>
            <a:r>
              <a:rPr lang="ru-RU" sz="2200" dirty="0" smtClean="0"/>
              <a:t> </a:t>
            </a:r>
            <a:r>
              <a:rPr lang="ru-RU" sz="2200" dirty="0" smtClean="0"/>
              <a:t>ИУ5-46 Петров А.А. 1 апреля 2020</a:t>
            </a:r>
          </a:p>
          <a:p>
            <a:r>
              <a:rPr lang="ru-RU" sz="2200" dirty="0" smtClean="0"/>
              <a:t>Имя файла ответов записывается аналогично </a:t>
            </a:r>
            <a:r>
              <a:rPr lang="ru-RU" sz="2200" dirty="0" smtClean="0">
                <a:solidFill>
                  <a:srgbClr val="FF0000"/>
                </a:solidFill>
              </a:rPr>
              <a:t>теме</a:t>
            </a:r>
            <a:r>
              <a:rPr lang="ru-RU" sz="2200" dirty="0" smtClean="0"/>
              <a:t>:</a:t>
            </a:r>
          </a:p>
          <a:p>
            <a:r>
              <a:rPr lang="ru-RU" sz="2200" dirty="0" smtClean="0"/>
              <a:t>РК2 </a:t>
            </a:r>
            <a:r>
              <a:rPr lang="ru-RU" sz="2200" dirty="0"/>
              <a:t>И</a:t>
            </a:r>
            <a:r>
              <a:rPr lang="ru-RU" sz="2200" dirty="0">
                <a:solidFill>
                  <a:srgbClr val="FF0000"/>
                </a:solidFill>
              </a:rPr>
              <a:t>У5-46</a:t>
            </a:r>
            <a:r>
              <a:rPr lang="ru-RU" sz="2200" dirty="0"/>
              <a:t> </a:t>
            </a:r>
            <a:r>
              <a:rPr lang="ru-RU" sz="2200" dirty="0">
                <a:solidFill>
                  <a:srgbClr val="FF0000"/>
                </a:solidFill>
              </a:rPr>
              <a:t>Петров </a:t>
            </a:r>
            <a:r>
              <a:rPr lang="ru-RU" sz="2200" dirty="0" smtClean="0">
                <a:solidFill>
                  <a:srgbClr val="FF0000"/>
                </a:solidFill>
              </a:rPr>
              <a:t>А </a:t>
            </a:r>
            <a:r>
              <a:rPr lang="ru-RU" sz="2200" dirty="0" err="1" smtClean="0">
                <a:solidFill>
                  <a:srgbClr val="FF0000"/>
                </a:solidFill>
              </a:rPr>
              <a:t>А</a:t>
            </a:r>
            <a:r>
              <a:rPr lang="ru-RU" sz="2200" dirty="0" smtClean="0"/>
              <a:t> </a:t>
            </a:r>
            <a:r>
              <a:rPr lang="ru-RU" sz="2200" dirty="0"/>
              <a:t>1 апреля </a:t>
            </a:r>
            <a:r>
              <a:rPr lang="ru-RU" sz="2200" dirty="0" smtClean="0"/>
              <a:t>2020.</a:t>
            </a:r>
            <a:r>
              <a:rPr lang="en-US" sz="2200" dirty="0" smtClean="0"/>
              <a:t>pdf</a:t>
            </a:r>
            <a:r>
              <a:rPr lang="ru-RU" sz="2200" dirty="0" smtClean="0"/>
              <a:t>   (</a:t>
            </a:r>
            <a:r>
              <a:rPr lang="ru-RU" sz="2200" b="1" dirty="0" smtClean="0">
                <a:solidFill>
                  <a:srgbClr val="FF0000"/>
                </a:solidFill>
              </a:rPr>
              <a:t>НО</a:t>
            </a:r>
            <a:r>
              <a:rPr lang="ru-RU" sz="2200" dirty="0" smtClean="0"/>
              <a:t> без </a:t>
            </a:r>
            <a:r>
              <a:rPr lang="ru-RU" sz="2200" dirty="0" smtClean="0">
                <a:solidFill>
                  <a:srgbClr val="FF0000"/>
                </a:solidFill>
              </a:rPr>
              <a:t>№ и точек</a:t>
            </a:r>
            <a:r>
              <a:rPr lang="en-US" sz="2200" dirty="0" smtClean="0"/>
              <a:t>!!!</a:t>
            </a:r>
            <a:r>
              <a:rPr lang="ru-RU" sz="2200" dirty="0" smtClean="0"/>
              <a:t>)</a:t>
            </a:r>
            <a:endParaRPr lang="ru-RU" sz="2200" dirty="0"/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6523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dirty="0" smtClean="0"/>
              <a:t>Результаты проведения РК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4006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Результаты проведения РК будут размещены на сайте дисциплины после проверки по группам (меню 2/3 курс СП-</a:t>
            </a:r>
            <a:r>
              <a:rPr lang="en-US" sz="2400" dirty="0" smtClean="0"/>
              <a:t>&gt;(</a:t>
            </a:r>
            <a:r>
              <a:rPr lang="ru-RU" sz="2400" dirty="0" smtClean="0"/>
              <a:t>кнопка</a:t>
            </a:r>
            <a:r>
              <a:rPr lang="en-US" sz="2400" dirty="0" smtClean="0"/>
              <a:t>)</a:t>
            </a:r>
            <a:r>
              <a:rPr lang="ru-RU" sz="2400" dirty="0" smtClean="0"/>
              <a:t>логин-</a:t>
            </a:r>
            <a:r>
              <a:rPr lang="en-US" sz="2400" dirty="0" smtClean="0"/>
              <a:t>&gt;</a:t>
            </a:r>
            <a:r>
              <a:rPr lang="ru-RU" sz="2400" dirty="0" smtClean="0"/>
              <a:t>(</a:t>
            </a:r>
            <a:r>
              <a:rPr lang="ru-RU" sz="2400" dirty="0" err="1" smtClean="0"/>
              <a:t>Зел.кн</a:t>
            </a:r>
            <a:r>
              <a:rPr lang="ru-RU" sz="2400" dirty="0" smtClean="0"/>
              <a:t>. внизу "Результаты…")-</a:t>
            </a:r>
            <a:r>
              <a:rPr lang="en-US" sz="2400" dirty="0" smtClean="0"/>
              <a:t>&gt; </a:t>
            </a:r>
            <a:r>
              <a:rPr lang="ru-RU" sz="2400" dirty="0" smtClean="0"/>
              <a:t>архивы по группам):</a:t>
            </a:r>
          </a:p>
          <a:p>
            <a:r>
              <a:rPr lang="en-US" sz="2400" dirty="0" smtClean="0">
                <a:hlinkClick r:id="rId2"/>
              </a:rPr>
              <a:t>www.sergebolshakov.ru/R1K2G1.ZIP</a:t>
            </a:r>
            <a:r>
              <a:rPr lang="ru-RU" sz="2400" dirty="0" smtClean="0"/>
              <a:t> -ИУ5-41Б</a:t>
            </a:r>
            <a:endParaRPr lang="en-US" sz="2400" dirty="0"/>
          </a:p>
          <a:p>
            <a:r>
              <a:rPr lang="en-US" sz="2400" dirty="0" smtClean="0">
                <a:hlinkClick r:id="rId3"/>
              </a:rPr>
              <a:t>www.sergebolshakov.ru/R1K2G</a:t>
            </a:r>
            <a:r>
              <a:rPr lang="ru-RU" sz="2400" dirty="0" smtClean="0">
                <a:hlinkClick r:id="rId3"/>
              </a:rPr>
              <a:t>2</a:t>
            </a:r>
            <a:r>
              <a:rPr lang="en-US" sz="2400" dirty="0" smtClean="0">
                <a:hlinkClick r:id="rId3"/>
              </a:rPr>
              <a:t>.ZIP</a:t>
            </a:r>
            <a:r>
              <a:rPr lang="ru-RU" sz="2400" dirty="0" smtClean="0"/>
              <a:t> -ИУ5-42Б</a:t>
            </a:r>
            <a:endParaRPr lang="en-US" sz="2400" dirty="0"/>
          </a:p>
          <a:p>
            <a:r>
              <a:rPr lang="en-US" sz="2400" dirty="0" smtClean="0">
                <a:hlinkClick r:id="rId4"/>
              </a:rPr>
              <a:t>www.sergebolshakov.ru/R1K2G</a:t>
            </a:r>
            <a:r>
              <a:rPr lang="ru-RU" sz="2400" dirty="0" smtClean="0">
                <a:hlinkClick r:id="rId4"/>
              </a:rPr>
              <a:t>3</a:t>
            </a:r>
            <a:r>
              <a:rPr lang="en-US" sz="2400" dirty="0" smtClean="0">
                <a:hlinkClick r:id="rId4"/>
              </a:rPr>
              <a:t>.ZIP</a:t>
            </a:r>
            <a:r>
              <a:rPr lang="ru-RU" sz="2400" dirty="0"/>
              <a:t> -</a:t>
            </a:r>
            <a:r>
              <a:rPr lang="ru-RU" sz="2400" dirty="0" smtClean="0"/>
              <a:t>ИУ5-43Б</a:t>
            </a:r>
            <a:endParaRPr lang="en-US" sz="2400" dirty="0"/>
          </a:p>
          <a:p>
            <a:r>
              <a:rPr lang="en-US" sz="2400" dirty="0" smtClean="0">
                <a:hlinkClick r:id="rId5"/>
              </a:rPr>
              <a:t>www.sergebolshakov.ru/R1K2G</a:t>
            </a:r>
            <a:r>
              <a:rPr lang="ru-RU" sz="2400" dirty="0" smtClean="0">
                <a:hlinkClick r:id="rId5"/>
              </a:rPr>
              <a:t>4</a:t>
            </a:r>
            <a:r>
              <a:rPr lang="en-US" sz="2400" dirty="0" smtClean="0">
                <a:hlinkClick r:id="rId5"/>
              </a:rPr>
              <a:t>.ZIP</a:t>
            </a:r>
            <a:r>
              <a:rPr lang="ru-RU" sz="2400" dirty="0"/>
              <a:t> -</a:t>
            </a:r>
            <a:r>
              <a:rPr lang="ru-RU" sz="2400" dirty="0" smtClean="0"/>
              <a:t>ИУ5-44Б</a:t>
            </a:r>
            <a:endParaRPr lang="en-US" sz="2400" dirty="0"/>
          </a:p>
          <a:p>
            <a:r>
              <a:rPr lang="en-US" sz="2400" dirty="0" smtClean="0">
                <a:hlinkClick r:id="rId6"/>
              </a:rPr>
              <a:t>www.sergebolshakov.ru/R1K2G</a:t>
            </a:r>
            <a:r>
              <a:rPr lang="ru-RU" sz="2400" dirty="0" smtClean="0">
                <a:hlinkClick r:id="rId6"/>
              </a:rPr>
              <a:t>5</a:t>
            </a:r>
            <a:r>
              <a:rPr lang="en-US" sz="2400" dirty="0" smtClean="0">
                <a:hlinkClick r:id="rId6"/>
              </a:rPr>
              <a:t>.ZIP</a:t>
            </a:r>
            <a:r>
              <a:rPr lang="ru-RU" sz="2400" dirty="0"/>
              <a:t> -</a:t>
            </a:r>
            <a:r>
              <a:rPr lang="ru-RU" sz="2400" dirty="0" smtClean="0"/>
              <a:t>ИУ5-45Б</a:t>
            </a:r>
            <a:endParaRPr lang="en-US" sz="2400" dirty="0"/>
          </a:p>
          <a:p>
            <a:r>
              <a:rPr lang="en-US" sz="2400" dirty="0" smtClean="0">
                <a:hlinkClick r:id="rId7"/>
              </a:rPr>
              <a:t>www.sergebolshakov.ru/R1K2G</a:t>
            </a:r>
            <a:r>
              <a:rPr lang="ru-RU" sz="2400" dirty="0" smtClean="0">
                <a:hlinkClick r:id="rId7"/>
              </a:rPr>
              <a:t>6</a:t>
            </a:r>
            <a:r>
              <a:rPr lang="en-US" sz="2400" dirty="0" smtClean="0">
                <a:hlinkClick r:id="rId7"/>
              </a:rPr>
              <a:t>.ZIP</a:t>
            </a:r>
            <a:r>
              <a:rPr lang="ru-RU" sz="2400" dirty="0"/>
              <a:t> -</a:t>
            </a:r>
            <a:r>
              <a:rPr lang="ru-RU" sz="2400" dirty="0" smtClean="0"/>
              <a:t>ИУ5Ц-61,62,63Б</a:t>
            </a:r>
            <a:endParaRPr lang="en-US" sz="2400" dirty="0"/>
          </a:p>
          <a:p>
            <a:r>
              <a:rPr lang="ru-RU" sz="2400" dirty="0" smtClean="0"/>
              <a:t>Результаты РК проставляются в таблицах (в этих архивах) по мере поступления ответов по почте и их проверки (см. лист своей группы). </a:t>
            </a:r>
            <a:endParaRPr lang="en-US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543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333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Рубежный контроль СП № 1</vt:lpstr>
      <vt:lpstr>Материалы в архиве(LR_DOP.ZIP)</vt:lpstr>
      <vt:lpstr>Порядок проведения РК №1</vt:lpstr>
      <vt:lpstr>Результаты проведения РК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2020-04-02T07:30:47Z</dcterms:created>
  <dcterms:modified xsi:type="dcterms:W3CDTF">2020-04-02T20:00:25Z</dcterms:modified>
</cp:coreProperties>
</file>